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1" r:id="rId6"/>
    <p:sldId id="31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19" autoAdjust="0"/>
  </p:normalViewPr>
  <p:slideViewPr>
    <p:cSldViewPr snapToGrid="0">
      <p:cViewPr varScale="1">
        <p:scale>
          <a:sx n="106" d="100"/>
          <a:sy n="106" d="100"/>
        </p:scale>
        <p:origin x="1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WoW</a:t>
            </a:r>
            <a:br>
              <a:rPr lang="en-US" sz="8000" dirty="0"/>
            </a:br>
            <a:r>
              <a:rPr lang="en-US" sz="2800" dirty="0"/>
              <a:t>CS-GY 6083 - B, Spring 2022 Principles of Database Systems</a:t>
            </a:r>
            <a:endParaRPr lang="en-US" sz="80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538CB-B049-561B-9345-5C4280FF9BF0}"/>
              </a:ext>
            </a:extLst>
          </p:cNvPr>
          <p:cNvSpPr txBox="1"/>
          <p:nvPr/>
        </p:nvSpPr>
        <p:spPr>
          <a:xfrm>
            <a:off x="744179" y="4672739"/>
            <a:ext cx="3262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Qifan Zhang (qz2028)</a:t>
            </a:r>
          </a:p>
          <a:p>
            <a:r>
              <a:rPr lang="de-DE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Zhen Wang (zw2655)</a:t>
            </a:r>
          </a:p>
          <a:p>
            <a:r>
              <a:rPr lang="de-DE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Haoran Wang (hw2525)</a:t>
            </a:r>
          </a:p>
          <a:p>
            <a:endParaRPr lang="de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de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05/12/2022</a:t>
            </a:r>
            <a:endParaRPr lang="de-DE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Picture 7" descr="A red sports car&#10;&#10;Description automatically generated with medium confidence">
            <a:extLst>
              <a:ext uri="{FF2B5EF4-FFF2-40B4-BE49-F238E27FC236}">
                <a16:creationId xmlns:a16="http://schemas.microsoft.com/office/drawing/2014/main" id="{67D7BB9F-E164-D8E1-B1D3-8AA82FE93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1174" y="0"/>
            <a:ext cx="4635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P</a:t>
            </a:r>
            <a:r>
              <a:rPr lang="en-US" altLang="zh-CN"/>
              <a:t>roject Flow Chart</a:t>
            </a:r>
            <a:endParaRPr lang="en-US" dirty="0"/>
          </a:p>
        </p:txBody>
      </p:sp>
      <p:pic>
        <p:nvPicPr>
          <p:cNvPr id="5" name="内容占位符 5" descr="图示&#10;&#10;描述已自动生成">
            <a:extLst>
              <a:ext uri="{FF2B5EF4-FFF2-40B4-BE49-F238E27FC236}">
                <a16:creationId xmlns:a16="http://schemas.microsoft.com/office/drawing/2014/main" id="{94D146E1-DF37-E396-FBE6-02323E82E3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737360"/>
            <a:ext cx="10058400" cy="4526280"/>
          </a:xfrm>
        </p:spPr>
      </p:pic>
    </p:spTree>
    <p:extLst>
      <p:ext uri="{BB962C8B-B14F-4D97-AF65-F5344CB8AC3E}">
        <p14:creationId xmlns:p14="http://schemas.microsoft.com/office/powerpoint/2010/main" val="2105902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1F3A19-7898-13CE-0CD8-F453080E4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b="1" dirty="0"/>
              <a:t>Cloud-based</a:t>
            </a:r>
            <a:r>
              <a:rPr lang="en-US" sz="1800" dirty="0"/>
              <a:t> and database and applications on </a:t>
            </a:r>
            <a:r>
              <a:rPr lang="en-US" sz="1800" b="1" dirty="0"/>
              <a:t>Docker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Cookie-based </a:t>
            </a:r>
            <a:r>
              <a:rPr lang="en-US" sz="1800" b="1" dirty="0"/>
              <a:t>remember-me </a:t>
            </a:r>
            <a:r>
              <a:rPr lang="en-US" sz="1800" dirty="0"/>
              <a:t>feature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Separate customer website and admin website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Data visualization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/>
              <a:t>Dynamic statistic data charts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/>
              <a:t>Beautifully designed web pages and high-definition pictures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Security question on Password Reset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Security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b="1" dirty="0"/>
              <a:t>CSRF</a:t>
            </a:r>
            <a:r>
              <a:rPr lang="en-US" sz="1600" dirty="0"/>
              <a:t> protection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/>
              <a:t>Website </a:t>
            </a:r>
            <a:r>
              <a:rPr lang="en-US" sz="1600" b="1" dirty="0"/>
              <a:t>access control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b="1" dirty="0"/>
              <a:t>SQL injection </a:t>
            </a:r>
            <a:r>
              <a:rPr lang="en-US" sz="1600" dirty="0"/>
              <a:t>prevention</a:t>
            </a:r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44D2C2-297E-3AEA-E427-958146E1E6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72" b="20301"/>
          <a:stretch/>
        </p:blipFill>
        <p:spPr>
          <a:xfrm>
            <a:off x="6548827" y="1948924"/>
            <a:ext cx="1860646" cy="5340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51EE64-EDA0-DA10-E5AC-19670FC30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0084" y="3151588"/>
            <a:ext cx="4623228" cy="14695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B4D10D-F2E8-FC03-5F4A-A070940BF5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1032" y="5003054"/>
            <a:ext cx="1475104" cy="86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{FD89EC26-FDE2-4943-B8F7-3C41F3D74C81}tf33845126_win32</Template>
  <TotalTime>219</TotalTime>
  <Words>76</Words>
  <Application>Microsoft Office PowerPoint</Application>
  <PresentationFormat>Widescreen</PresentationFormat>
  <Paragraphs>22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Bookman Old Style</vt:lpstr>
      <vt:lpstr>Calibri</vt:lpstr>
      <vt:lpstr>Franklin Gothic Book</vt:lpstr>
      <vt:lpstr>1_RetrospectVTI</vt:lpstr>
      <vt:lpstr>WoW CS-GY 6083 - B, Spring 2022 Principles of Database Systems</vt:lpstr>
      <vt:lpstr>Project Flow Chart</vt:lpstr>
      <vt:lpstr>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WoW</dc:title>
  <dc:creator>WangHaoran</dc:creator>
  <cp:lastModifiedBy>WangHaoran</cp:lastModifiedBy>
  <cp:revision>5</cp:revision>
  <dcterms:created xsi:type="dcterms:W3CDTF">2022-05-07T17:45:42Z</dcterms:created>
  <dcterms:modified xsi:type="dcterms:W3CDTF">2022-05-09T15:12:05Z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